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0" r:id="rId5"/>
    <p:sldId id="265" r:id="rId6"/>
    <p:sldId id="261" r:id="rId7"/>
    <p:sldId id="263" r:id="rId8"/>
    <p:sldId id="262" r:id="rId9"/>
    <p:sldId id="264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14C6-6C6F-4942-A43C-925709A59B96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4267-FFDF-48E0-ACC4-57EADCCD8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2987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14C6-6C6F-4942-A43C-925709A59B96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4267-FFDF-48E0-ACC4-57EADCCD8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386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14C6-6C6F-4942-A43C-925709A59B96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4267-FFDF-48E0-ACC4-57EADCCD8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0598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14C6-6C6F-4942-A43C-925709A59B96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4267-FFDF-48E0-ACC4-57EADCCD8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75502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14C6-6C6F-4942-A43C-925709A59B96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4267-FFDF-48E0-ACC4-57EADCCD8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060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14C6-6C6F-4942-A43C-925709A59B96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4267-FFDF-48E0-ACC4-57EADCCD8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5385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14C6-6C6F-4942-A43C-925709A59B96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4267-FFDF-48E0-ACC4-57EADCCD8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9553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14C6-6C6F-4942-A43C-925709A59B96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4267-FFDF-48E0-ACC4-57EADCCD8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9640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14C6-6C6F-4942-A43C-925709A59B96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4267-FFDF-48E0-ACC4-57EADCCD8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461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14C6-6C6F-4942-A43C-925709A59B96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4267-FFDF-48E0-ACC4-57EADCCD8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732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14C6-6C6F-4942-A43C-925709A59B96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4267-FFDF-48E0-ACC4-57EADCCD8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540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14C6-6C6F-4942-A43C-925709A59B96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4267-FFDF-48E0-ACC4-57EADCCD8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585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14C6-6C6F-4942-A43C-925709A59B96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4267-FFDF-48E0-ACC4-57EADCCD8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216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14C6-6C6F-4942-A43C-925709A59B96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4267-FFDF-48E0-ACC4-57EADCCD8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635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14C6-6C6F-4942-A43C-925709A59B96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4267-FFDF-48E0-ACC4-57EADCCD8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911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14C6-6C6F-4942-A43C-925709A59B96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4267-FFDF-48E0-ACC4-57EADCCD8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711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14C6-6C6F-4942-A43C-925709A59B96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4267-FFDF-48E0-ACC4-57EADCCD8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127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EB914C6-6C6F-4942-A43C-925709A59B96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74267-FFDF-48E0-ACC4-57EADCCD8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83556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2" Type="http://schemas.openxmlformats.org/officeDocument/2006/relationships/hyperlink" Target="https://ru.wikipedia.org/wiki/%D0%9B%D1%91%D1%82%D1%87%D0%B8%D0%BA-%D0%BA%D0%BE%D1%81%D0%BC%D0%BE%D0%BD%D0%B0%D0%B2%D1%82_%D0%A1%D0%A1%D0%A1%D0%A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s://ru.wikipedia.org/wiki/%D0%9F%D0%BE%D1%87%D1%91%D1%82%D0%BD%D0%BE%D0%B5_%D0%B3%D1%80%D0%B0%D0%B6%D0%B4%D0%B0%D0%BD%D1%81%D1%82%D0%B2%D0%B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9829568" cy="1096108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учащихся к итоговому собеседованию в 9 классе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3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097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312986"/>
            <a:ext cx="8946541" cy="493541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беседы Вам будут заданы вопросы по выбранной Вами теме беседы.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полные ответы на вопросы, заданные собеседником-экзаменатором.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78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9590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Опишите фотографию.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575" y="1019908"/>
            <a:ext cx="5244918" cy="523643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53907" y="1266094"/>
            <a:ext cx="4982307" cy="49902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Зачем нужен компьютерный класс в школе?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Чем вы занимаетесь в компьютерном классе?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Может ли школьник обойтись без компьютера?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42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14790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2.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406770"/>
            <a:ext cx="8946541" cy="48768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 вы обычно проводите летние каникулы?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о своих запомнившихся каникулах.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бы вы хотели провести следующие каникулы?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51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0974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3.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Кто является Вашим кумиром?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Назовите черты кумира, которые Вам нравятся.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Подражание кумирам: хорошо это или плохо?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41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844062"/>
            <a:ext cx="3401064" cy="1594338"/>
          </a:xfrm>
        </p:spPr>
        <p:txBody>
          <a:bodyPr/>
          <a:lstStyle/>
          <a:p>
            <a:r>
              <a:rPr lang="ru-RU" dirty="0" smtClean="0"/>
              <a:t>Вам, конечно, знаком человек, изображенный на этом портрете.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4725" y="1254369"/>
            <a:ext cx="6281860" cy="490024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015" y="3129280"/>
            <a:ext cx="4345001" cy="2895599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/>
              <a:t>Это Юрий Алексеевич Гагарин (1934-1968) – первый человек, совершивший полёт в космос.</a:t>
            </a:r>
          </a:p>
          <a:p>
            <a:r>
              <a:rPr lang="ru-RU" sz="1800" b="1" dirty="0"/>
              <a:t>	 В честь первого космонавта Земли был переименован ряд населённых пунктов (включая его родной город — </a:t>
            </a:r>
            <a:r>
              <a:rPr lang="ru-RU" sz="1800" b="1" dirty="0" err="1"/>
              <a:t>Гжатск</a:t>
            </a:r>
            <a:r>
              <a:rPr lang="ru-RU" sz="1800" b="1" dirty="0"/>
              <a:t>), названы улицы и проспекты. В разных городах мира было установлено множество памятников </a:t>
            </a:r>
            <a:r>
              <a:rPr lang="ru-RU" sz="1800" b="1" dirty="0" smtClean="0"/>
              <a:t>Гагарину.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166503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"/>
            <a:ext cx="11252812" cy="539262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Выразительно прочитайте текст о Ю. Гагарине вслух.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6523" y="633047"/>
            <a:ext cx="9050215" cy="601393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Юрий Алексеевич Гагарин - </a:t>
            </a:r>
            <a:r>
              <a:rPr lang="ru-RU" sz="2000" dirty="0"/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Лётчик-космонавт СССР"/>
              </a:rPr>
              <a:t>лётчик-космонавт СССР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Герой Советского Союза"/>
              </a:rPr>
              <a:t>Герой Советского Союза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кавалер высших знаков отличия ряда государств,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Почётное гражданство"/>
              </a:rPr>
              <a:t>почётный гражданин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многих российских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зарубежных городов.</a:t>
            </a:r>
          </a:p>
          <a:p>
            <a:pPr marL="457200" lvl="1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 г.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Гжатске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 происхождению является выходцем из крестьян: его отец – плотник, мать  работала на молочно-товарной ферме. В семье было три сына и дочь. Юрий был третий по старшинству.</a:t>
            </a:r>
          </a:p>
          <a:p>
            <a:pPr marL="457200" lvl="1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1941 году  фашисты заняли дом, в котором жила семья Гагариных, выгнав на улицу семью с малыми детьми. Отца избивали и заставляли работать. До начала зимы Гагарины выкопали маленькую землянку, накрыли её дёрном, выложили печку. Незадолго до отступления немцы угнали  старшего брата Валентина и сестру Зою в Германию, но им удалось бежать. 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оккупации учеба в школе не велась и Гагарин научился читать лишь в 9-летнем возрасте.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Окончив шестой класс, поступил в Люберецкое ремесленное училище, а затем с отличием окончил Саратовский индустриальный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техникум.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в там, готовясь к докладу о Циолковском и прочитав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книги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нём,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были в саратовской библиотеке, Гагарин загорелся мечтой 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космосе.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66738" y="1113692"/>
            <a:ext cx="2708032" cy="2942494"/>
          </a:xfrm>
        </p:spPr>
      </p:pic>
    </p:spTree>
    <p:extLst>
      <p:ext uri="{BB962C8B-B14F-4D97-AF65-F5344CB8AC3E}">
        <p14:creationId xmlns:p14="http://schemas.microsoft.com/office/powerpoint/2010/main" xmlns="" val="46312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97541"/>
          </a:xfrm>
        </p:spPr>
        <p:txBody>
          <a:bodyPr/>
          <a:lstStyle/>
          <a:p>
            <a:r>
              <a:rPr lang="ru-RU" sz="2800" dirty="0" smtClean="0"/>
              <a:t>Чтение текста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799" y="1111625"/>
            <a:ext cx="8358555" cy="514471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Саратове был аэроклуб и Гагарин записался туда в августе 1951 года. В аэроклубе у Гагарина не всё получалось. Из-за маленького роста (157 см) плохо давалась посадка, не удавались виражи.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Юрий очень хотел добиться своей цели!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совершил первый самостоятельный полёт  на ЯК-18.</a:t>
            </a:r>
          </a:p>
          <a:p>
            <a:r>
              <a:rPr lang="ru-RU" sz="2000" dirty="0" smtClean="0"/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1959 году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Гагарин написал рапорт с просьбой зачислить его в группу кандидатов в космонавты</a:t>
            </a:r>
            <a:r>
              <a:rPr lang="ru-RU" sz="2000" dirty="0"/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в первый отряд космонавтов проводился на основании медицинских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психологических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параметров: возраст 25—30 лет, рост не более 170 см, вес не более 70—72 кг,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будущие космонавты должны иметь быстроту реакции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физическую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выносливость,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психическую уравновешенность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Кандидаты набирались среди военных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лётчиков-истребителей.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лётчики уже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перегрузок, стрессовых ситуаций и перепадов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давления.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Страстная тяга к небу помогла Юрию Гагарину стать первым космонавтом.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1800" y="950259"/>
            <a:ext cx="3003682" cy="3765473"/>
          </a:xfrm>
        </p:spPr>
      </p:pic>
    </p:spTree>
    <p:extLst>
      <p:ext uri="{BB962C8B-B14F-4D97-AF65-F5344CB8AC3E}">
        <p14:creationId xmlns:p14="http://schemas.microsoft.com/office/powerpoint/2010/main" xmlns="" val="12442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078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Цитата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312986"/>
            <a:ext cx="8946541" cy="493541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Ученикам предлагается задание вставить в свой пересказ  цитату известного человека о герое текста.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цитата выражает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основную мысль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 и содержит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чаще всего её включают в конце выступления.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возможно использование цитаты в начале, а также в середине выступления.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78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53520" cy="707867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Перескажите прочитанный Вами текст, включив в пересказ высказывание самого  Юрия Гагарина: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600" i="1" dirty="0">
                <a:solidFill>
                  <a:srgbClr val="FFFF00"/>
                </a:solidFill>
                <a:latin typeface="Arial Narrow" panose="020B0606020202030204" pitchFamily="34" charset="0"/>
              </a:rPr>
              <a:t>«И может быть, именно с этого дня у меня появилась новая болезнь, которой нет названия в медицине, – неудержимая тяга в космос. Чувство это было неясное, неосознанное, но оно уже жило во мне, тревожило, не давало </a:t>
            </a:r>
            <a:r>
              <a:rPr lang="ru-RU" sz="3600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покоя».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Подумайте, где лучше использовать эту цитату в пересказе. Вы можете использовать любые способы цитирования.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вас есть 1 минута на подготовку.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Подумайте, где лучше использовать эту цитату в пересказе. Вы може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03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760373" cy="15180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1" y="175846"/>
            <a:ext cx="11277600" cy="1113692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077" y="1406769"/>
            <a:ext cx="5779477" cy="473858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0123" y="1406770"/>
            <a:ext cx="5369169" cy="4849568"/>
          </a:xfrm>
        </p:spPr>
        <p:txBody>
          <a:bodyPr>
            <a:normAutofit/>
          </a:bodyPr>
          <a:lstStyle/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забудьте рассказать: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изображено на картинке?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происходит данное событие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участники?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Опишите  их внешний вид.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делают присутствующие?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находится рядом?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является для школьников поход в лес?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эмоции испытывают? Что думают? Как воспринимают?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6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95612" cy="1223682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726832"/>
            <a:ext cx="10068780" cy="552156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2.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о том, как вы ходили на выставку (в кино, на концерт, на спортивные соревнования).</a:t>
            </a:r>
          </a:p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забудьте рассказать: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была за выставка (кино, концерт, соревнования)?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кем вы ходили? (с друзьями, одноклассниками, с родителями)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был инициатором мероприятия?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вы решили сходить на это мероприятие?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вам запомнилось то мероприятие?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96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452718"/>
            <a:ext cx="9404723" cy="344451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3.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важно развивать свои способности?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395046"/>
            <a:ext cx="8946541" cy="4853353"/>
          </a:xfrm>
        </p:spPr>
        <p:txBody>
          <a:bodyPr>
            <a:normAutofit lnSpcReduction="10000"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своём высказывании дайте ответы на следующие вопросы: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означает «развивать свои творческие способности»?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самостоятельно совершенствовать свои навыки?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роль учителя, наставника?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 делаете Вы, чтобы развить свои способности?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самообразование может вам помочь в овладении будущей профессией?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17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205</TotalTime>
  <Words>610</Words>
  <Application>Microsoft Office PowerPoint</Application>
  <PresentationFormat>Произвольный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Ион</vt:lpstr>
      <vt:lpstr>Подготовка учащихся к итоговому собеседованию в 9 классе</vt:lpstr>
      <vt:lpstr>Вам, конечно, знаком человек, изображенный на этом портрете.</vt:lpstr>
      <vt:lpstr>1. Выразительно прочитайте текст о Ю. Гагарине вслух.</vt:lpstr>
      <vt:lpstr>Чтение текста</vt:lpstr>
      <vt:lpstr>Цитата</vt:lpstr>
      <vt:lpstr>2. Перескажите прочитанный Вами текст, включив в пересказ высказывание самого  Юрия Гагарина:</vt:lpstr>
      <vt:lpstr>Слайд 7</vt:lpstr>
      <vt:lpstr> </vt:lpstr>
      <vt:lpstr>Тема 3.   Почему важно развивать свои способности? </vt:lpstr>
      <vt:lpstr>Диалог</vt:lpstr>
      <vt:lpstr>Опишите фотографию.</vt:lpstr>
      <vt:lpstr>Тема 2.</vt:lpstr>
      <vt:lpstr>Тема 3.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учащихся к итоговому собеседованию в 9 классе</dc:title>
  <dc:creator>RePack by Diakov</dc:creator>
  <cp:lastModifiedBy>АКСУРСКАЯ ШКОЛА</cp:lastModifiedBy>
  <cp:revision>23</cp:revision>
  <dcterms:created xsi:type="dcterms:W3CDTF">2018-10-15T15:27:30Z</dcterms:created>
  <dcterms:modified xsi:type="dcterms:W3CDTF">2019-02-06T17:46:58Z</dcterms:modified>
</cp:coreProperties>
</file>